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8a48bc0e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8a48bc0e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1" name="Google Shape;161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4" name="Google Shape;1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66" name="Google Shape;166;p15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67" name="Google Shape;16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15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Get-Off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Get fed up using your phone!</a:t>
            </a:r>
            <a:endParaRPr sz="2000"/>
          </a:p>
        </p:txBody>
      </p:sp>
      <p:sp>
        <p:nvSpPr>
          <p:cNvPr id="195" name="Google Shape;195;p17"/>
          <p:cNvSpPr txBox="1"/>
          <p:nvPr>
            <p:ph idx="1" type="subTitle"/>
          </p:nvPr>
        </p:nvSpPr>
        <p:spPr>
          <a:xfrm>
            <a:off x="5642875" y="3599475"/>
            <a:ext cx="34707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M M Kishore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Tarshit V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Kamaleshen 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Revenue</a:t>
            </a:r>
            <a:endParaRPr sz="2400"/>
          </a:p>
        </p:txBody>
      </p:sp>
      <p:sp>
        <p:nvSpPr>
          <p:cNvPr id="360" name="Google Shape;360;p2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Ads displayed on the floating pop up window</a:t>
            </a:r>
            <a:endParaRPr/>
          </a:p>
        </p:txBody>
      </p:sp>
      <p:sp>
        <p:nvSpPr>
          <p:cNvPr id="361" name="Google Shape;361;p26"/>
          <p:cNvSpPr txBox="1"/>
          <p:nvPr>
            <p:ph idx="1" type="body"/>
          </p:nvPr>
        </p:nvSpPr>
        <p:spPr>
          <a:xfrm>
            <a:off x="466950" y="3993175"/>
            <a:ext cx="5511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/>
              <a:t>Paid Pro- Membership(Includes no ads, status check)</a:t>
            </a:r>
            <a:endParaRPr sz="1800"/>
          </a:p>
        </p:txBody>
      </p:sp>
      <p:grpSp>
        <p:nvGrpSpPr>
          <p:cNvPr id="362" name="Google Shape;362;p26"/>
          <p:cNvGrpSpPr/>
          <p:nvPr/>
        </p:nvGrpSpPr>
        <p:grpSpPr>
          <a:xfrm rot="-5400000">
            <a:off x="5253161" y="916491"/>
            <a:ext cx="3643463" cy="2122529"/>
            <a:chOff x="4654186" y="1785178"/>
            <a:chExt cx="4042004" cy="2072175"/>
          </a:xfrm>
        </p:grpSpPr>
        <p:sp>
          <p:nvSpPr>
            <p:cNvPr id="363" name="Google Shape;363;p26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gradFill>
              <a:gsLst>
                <a:gs pos="0">
                  <a:srgbClr val="FAFAFA">
                    <a:alpha val="35980"/>
                  </a:srgbClr>
                </a:gs>
                <a:gs pos="100000">
                  <a:srgbClr val="B9B9B9">
                    <a:alpha val="35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dk1"/>
                </a:highlight>
              </a:endParaRPr>
            </a:p>
          </p:txBody>
        </p:sp>
      </p:grpSp>
      <p:pic>
        <p:nvPicPr>
          <p:cNvPr id="366" name="Google Shape;366;p26"/>
          <p:cNvPicPr preferRelativeResize="0"/>
          <p:nvPr/>
        </p:nvPicPr>
        <p:blipFill rotWithShape="1">
          <a:blip r:embed="rId3">
            <a:alphaModFix/>
          </a:blip>
          <a:srcRect b="31151" l="840" r="-840" t="-499"/>
          <a:stretch/>
        </p:blipFill>
        <p:spPr>
          <a:xfrm>
            <a:off x="6042025" y="200425"/>
            <a:ext cx="2094175" cy="32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!</a:t>
            </a:r>
            <a:endParaRPr/>
          </a:p>
        </p:txBody>
      </p:sp>
      <p:sp>
        <p:nvSpPr>
          <p:cNvPr id="372" name="Google Shape;372;p27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/>
              <a:t>Let us gain control over our precious life !</a:t>
            </a:r>
            <a:endParaRPr sz="1800"/>
          </a:p>
        </p:txBody>
      </p:sp>
      <p:pic>
        <p:nvPicPr>
          <p:cNvPr id="373" name="Google Shape;373;p27"/>
          <p:cNvPicPr preferRelativeResize="0"/>
          <p:nvPr/>
        </p:nvPicPr>
        <p:blipFill rotWithShape="1">
          <a:blip r:embed="rId3">
            <a:alphaModFix/>
          </a:blip>
          <a:srcRect b="0" l="0" r="6611" t="0"/>
          <a:stretch/>
        </p:blipFill>
        <p:spPr>
          <a:xfrm>
            <a:off x="0" y="2435825"/>
            <a:ext cx="2666718" cy="27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 rotWithShape="1">
          <a:blip r:embed="rId4">
            <a:alphaModFix/>
          </a:blip>
          <a:srcRect b="5775" l="0" r="0" t="0"/>
          <a:stretch/>
        </p:blipFill>
        <p:spPr>
          <a:xfrm>
            <a:off x="2532850" y="2435825"/>
            <a:ext cx="3391500" cy="27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 rotWithShape="1">
          <a:blip r:embed="rId5">
            <a:alphaModFix/>
          </a:blip>
          <a:srcRect b="1845" l="-1511" r="3356" t="0"/>
          <a:stretch/>
        </p:blipFill>
        <p:spPr>
          <a:xfrm>
            <a:off x="5853600" y="2435825"/>
            <a:ext cx="3336774" cy="28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01" name="Google Shape;201;p18"/>
          <p:cNvSpPr txBox="1"/>
          <p:nvPr>
            <p:ph idx="1" type="body"/>
          </p:nvPr>
        </p:nvSpPr>
        <p:spPr>
          <a:xfrm>
            <a:off x="3061525" y="1783900"/>
            <a:ext cx="53469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Disconnect from your phone as quickly as possible.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50" y="3144075"/>
            <a:ext cx="1694050" cy="19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1325525" y="7302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1294301" y="64206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1278689" y="149201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1278689" y="18175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1309909" y="21692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1309914" y="21137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Current Market Trends vs Ours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1278686" y="24653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3 Modes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1309908" y="2817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Target Audience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1287838" y="3168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1319050" y="3520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3" name="Google Shape;223;p20"/>
          <p:cNvSpPr txBox="1"/>
          <p:nvPr>
            <p:ph idx="1" type="body"/>
          </p:nvPr>
        </p:nvSpPr>
        <p:spPr>
          <a:xfrm>
            <a:off x="2030400" y="15787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Online classes and work from home jobs have made laptops and mobiles as out friends.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5" name="Google Shape;225;p20"/>
          <p:cNvSpPr txBox="1"/>
          <p:nvPr>
            <p:ph idx="1" type="body"/>
          </p:nvPr>
        </p:nvSpPr>
        <p:spPr>
          <a:xfrm>
            <a:off x="2030400" y="25230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relationship between a person and his phone is getting stronger than real human relationships.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7" name="Google Shape;227;p20"/>
          <p:cNvSpPr txBox="1"/>
          <p:nvPr>
            <p:ph idx="1" type="body"/>
          </p:nvPr>
        </p:nvSpPr>
        <p:spPr>
          <a:xfrm>
            <a:off x="2030400" y="34672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Though a lot of us are productive in the school/office but we still lack productivity in maintaining our relationships with our family and friends.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1975" y="3516250"/>
            <a:ext cx="1365749" cy="162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975" y="1743650"/>
            <a:ext cx="1365750" cy="181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210" y="0"/>
            <a:ext cx="2125615" cy="16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>
            <p:ph idx="2" type="title"/>
          </p:nvPr>
        </p:nvSpPr>
        <p:spPr>
          <a:xfrm>
            <a:off x="1013306" y="3708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Our Solution</a:t>
            </a:r>
            <a:endParaRPr sz="2400"/>
          </a:p>
        </p:txBody>
      </p:sp>
      <p:sp>
        <p:nvSpPr>
          <p:cNvPr id="236" name="Google Shape;236;p21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growing floating window pops up restricting the normal view after the time is up.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5737800" y="2063850"/>
            <a:ext cx="296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It grows more and more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until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 the person stops using his phone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 rotWithShape="1">
          <a:blip r:embed="rId3">
            <a:alphaModFix/>
          </a:blip>
          <a:srcRect b="1180" l="0" r="0" t="-1180"/>
          <a:stretch/>
        </p:blipFill>
        <p:spPr>
          <a:xfrm>
            <a:off x="3758250" y="915875"/>
            <a:ext cx="1627500" cy="3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Market Trends vs Ours</a:t>
            </a:r>
            <a:endParaRPr/>
          </a:p>
        </p:txBody>
      </p:sp>
      <p:sp>
        <p:nvSpPr>
          <p:cNvPr id="244" name="Google Shape;244;p22"/>
          <p:cNvSpPr txBox="1"/>
          <p:nvPr>
            <p:ph idx="1" type="body"/>
          </p:nvPr>
        </p:nvSpPr>
        <p:spPr>
          <a:xfrm>
            <a:off x="1828125" y="973250"/>
            <a:ext cx="64071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Traditional apps shuts the phone or app abruptly without much of a notification. But ours is going to be a step by step process(growing floating window)</a:t>
            </a:r>
            <a:endParaRPr/>
          </a:p>
        </p:txBody>
      </p:sp>
      <p:grpSp>
        <p:nvGrpSpPr>
          <p:cNvPr id="245" name="Google Shape;245;p22"/>
          <p:cNvGrpSpPr/>
          <p:nvPr/>
        </p:nvGrpSpPr>
        <p:grpSpPr>
          <a:xfrm>
            <a:off x="1828126" y="1729475"/>
            <a:ext cx="2578886" cy="2665179"/>
            <a:chOff x="1291075" y="2224779"/>
            <a:chExt cx="2080082" cy="2261885"/>
          </a:xfrm>
        </p:grpSpPr>
        <p:sp>
          <p:nvSpPr>
            <p:cNvPr id="246" name="Google Shape;246;p22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T</a:t>
              </a:r>
              <a:r>
                <a:rPr lang="en-GB" sz="800">
                  <a:solidFill>
                    <a:srgbClr val="D9D9D9"/>
                  </a:solidFill>
                </a:rPr>
                <a:t>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47" name="Google Shape;247;p22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T</a:t>
              </a:r>
              <a:r>
                <a:rPr lang="en-GB" sz="800">
                  <a:solidFill>
                    <a:srgbClr val="D9D9D9"/>
                  </a:solidFill>
                </a:rPr>
                <a:t>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48" name="Google Shape;248;p22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T</a:t>
              </a:r>
              <a:r>
                <a:rPr lang="en-GB" sz="800">
                  <a:solidFill>
                    <a:srgbClr val="D9D9D9"/>
                  </a:solidFill>
                </a:rPr>
                <a:t>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49" name="Google Shape;249;p22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T</a:t>
              </a:r>
              <a:r>
                <a:rPr lang="en-GB" sz="800">
                  <a:solidFill>
                    <a:srgbClr val="D9D9D9"/>
                  </a:solidFill>
                </a:rPr>
                <a:t>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50" name="Google Shape;250;p22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51" name="Google Shape;251;p22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52" name="Google Shape;252;p22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53" name="Google Shape;253;p22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54" name="Google Shape;254;p22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55" name="Google Shape;255;p22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</a:t>
              </a:r>
              <a:r>
                <a:rPr lang="en-GB" sz="800">
                  <a:solidFill>
                    <a:srgbClr val="D9D9D9"/>
                  </a:solidFill>
                </a:rPr>
                <a:t>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56" name="Google Shape;256;p22"/>
            <p:cNvSpPr txBox="1"/>
            <p:nvPr/>
          </p:nvSpPr>
          <p:spPr>
            <a:xfrm>
              <a:off x="1699709" y="2224779"/>
              <a:ext cx="13326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>
                  <a:solidFill>
                    <a:srgbClr val="D9D9D9"/>
                  </a:solidFill>
                </a:rPr>
                <a:t>Traditional Apps</a:t>
              </a:r>
              <a:endParaRPr>
                <a:solidFill>
                  <a:srgbClr val="D9D9D9"/>
                </a:solidFill>
              </a:endParaRPr>
            </a:p>
          </p:txBody>
        </p:sp>
        <p:cxnSp>
          <p:nvCxnSpPr>
            <p:cNvPr id="257" name="Google Shape;257;p22"/>
            <p:cNvCxnSpPr>
              <a:stCxn id="258" idx="2"/>
              <a:endCxn id="259" idx="6"/>
            </p:cNvCxnSpPr>
            <p:nvPr/>
          </p:nvCxnSpPr>
          <p:spPr>
            <a:xfrm rot="10800000">
              <a:off x="1855926" y="2961019"/>
              <a:ext cx="409500" cy="12480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2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2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2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2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2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2"/>
            <p:cNvCxnSpPr>
              <a:stCxn id="258" idx="7"/>
              <a:endCxn id="266" idx="7"/>
            </p:cNvCxnSpPr>
            <p:nvPr/>
          </p:nvCxnSpPr>
          <p:spPr>
            <a:xfrm flipH="1" rot="10800000">
              <a:off x="2338405" y="2871090"/>
              <a:ext cx="406200" cy="13077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2"/>
            <p:cNvCxnSpPr>
              <a:stCxn id="266" idx="5"/>
              <a:endCxn id="268" idx="5"/>
            </p:cNvCxnSpPr>
            <p:nvPr/>
          </p:nvCxnSpPr>
          <p:spPr>
            <a:xfrm>
              <a:off x="2744640" y="2931486"/>
              <a:ext cx="441600" cy="81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2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22"/>
            <p:cNvSpPr/>
            <p:nvPr/>
          </p:nvSpPr>
          <p:spPr>
            <a:xfrm>
              <a:off x="2671661" y="285850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2265426" y="416626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1770333" y="2918124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3113393" y="286661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2"/>
          <p:cNvGrpSpPr/>
          <p:nvPr/>
        </p:nvGrpSpPr>
        <p:grpSpPr>
          <a:xfrm>
            <a:off x="5579951" y="1736850"/>
            <a:ext cx="2578876" cy="2643566"/>
            <a:chOff x="3737550" y="2271508"/>
            <a:chExt cx="2121833" cy="2215155"/>
          </a:xfrm>
        </p:grpSpPr>
        <p:grpSp>
          <p:nvGrpSpPr>
            <p:cNvPr id="271" name="Google Shape;271;p22"/>
            <p:cNvGrpSpPr/>
            <p:nvPr/>
          </p:nvGrpSpPr>
          <p:grpSpPr>
            <a:xfrm>
              <a:off x="3737550" y="2271508"/>
              <a:ext cx="2121833" cy="2215155"/>
              <a:chOff x="3737550" y="2271508"/>
              <a:chExt cx="2121833" cy="2215155"/>
            </a:xfrm>
          </p:grpSpPr>
          <p:sp>
            <p:nvSpPr>
              <p:cNvPr id="272" name="Google Shape;272;p22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T</a:t>
                </a:r>
                <a:r>
                  <a:rPr lang="en-GB" sz="800">
                    <a:solidFill>
                      <a:srgbClr val="D9D9D9"/>
                    </a:solidFill>
                  </a:rPr>
                  <a:t>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73" name="Google Shape;273;p22"/>
              <p:cNvSpPr txBox="1"/>
              <p:nvPr/>
            </p:nvSpPr>
            <p:spPr>
              <a:xfrm>
                <a:off x="4493160" y="2271508"/>
                <a:ext cx="9693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>
                    <a:solidFill>
                      <a:srgbClr val="D9D9D9"/>
                    </a:solidFill>
                  </a:rPr>
                  <a:t>Get-Off</a:t>
                </a:r>
                <a:endParaRPr>
                  <a:solidFill>
                    <a:srgbClr val="D9D9D9"/>
                  </a:solidFill>
                </a:endParaRPr>
              </a:p>
            </p:txBody>
          </p:sp>
          <p:sp>
            <p:nvSpPr>
              <p:cNvPr id="274" name="Google Shape;274;p22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T2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75" name="Google Shape;275;p22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T3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76" name="Google Shape;276;p22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T4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77" name="Google Shape;277;p22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78" name="Google Shape;278;p22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79" name="Google Shape;279;p22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80" name="Google Shape;280;p22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81" name="Google Shape;281;p22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82" name="Google Shape;282;p22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283" name="Google Shape;283;p22"/>
              <p:cNvCxnSpPr>
                <a:stCxn id="284" idx="1"/>
                <a:endCxn id="285" idx="5"/>
              </p:cNvCxnSpPr>
              <p:nvPr/>
            </p:nvCxnSpPr>
            <p:spPr>
              <a:xfrm rot="10800000">
                <a:off x="4416917" y="2962015"/>
                <a:ext cx="305700" cy="487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22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22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22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22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22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22"/>
              <p:cNvCxnSpPr>
                <a:stCxn id="284" idx="5"/>
                <a:endCxn id="292" idx="1"/>
              </p:cNvCxnSpPr>
              <p:nvPr/>
            </p:nvCxnSpPr>
            <p:spPr>
              <a:xfrm>
                <a:off x="4783075" y="3510273"/>
                <a:ext cx="389100" cy="411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22"/>
              <p:cNvCxnSpPr>
                <a:stCxn id="292" idx="6"/>
                <a:endCxn id="294" idx="2"/>
              </p:cNvCxnSpPr>
              <p:nvPr/>
            </p:nvCxnSpPr>
            <p:spPr>
              <a:xfrm>
                <a:off x="5245107" y="3951757"/>
                <a:ext cx="363300" cy="257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5" name="Google Shape;295;p22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22"/>
              <p:cNvSpPr/>
              <p:nvPr/>
            </p:nvSpPr>
            <p:spPr>
              <a:xfrm>
                <a:off x="5159607" y="3909007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4710096" y="3437294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4344082" y="2889151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" name="Google Shape;294;p22"/>
            <p:cNvSpPr/>
            <p:nvPr/>
          </p:nvSpPr>
          <p:spPr>
            <a:xfrm>
              <a:off x="5608411" y="416624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2"/>
          <p:cNvSpPr txBox="1"/>
          <p:nvPr/>
        </p:nvSpPr>
        <p:spPr>
          <a:xfrm rot="-5400000">
            <a:off x="1106504" y="3134197"/>
            <a:ext cx="1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Phone usage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 rot="-5400000">
            <a:off x="4678375" y="2969350"/>
            <a:ext cx="16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Phone usage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6872400" y="4429500"/>
            <a:ext cx="6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2947575" y="4497000"/>
            <a:ext cx="6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3 Modes</a:t>
            </a:r>
            <a:endParaRPr sz="2400"/>
          </a:p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5285125" y="523575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Customers can choose from 3 different mode depending on their preferences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23"/>
          <p:cNvSpPr txBox="1"/>
          <p:nvPr>
            <p:ph idx="1" type="body"/>
          </p:nvPr>
        </p:nvSpPr>
        <p:spPr>
          <a:xfrm>
            <a:off x="5108250" y="2484550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700"/>
              <a:t>Break Time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Time of the day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GB" sz="1700"/>
              <a:t>App Specific</a:t>
            </a:r>
            <a:endParaRPr b="1" sz="1700"/>
          </a:p>
        </p:txBody>
      </p:sp>
      <p:pic>
        <p:nvPicPr>
          <p:cNvPr id="307" name="Google Shape;307;p23"/>
          <p:cNvPicPr preferRelativeResize="0"/>
          <p:nvPr/>
        </p:nvPicPr>
        <p:blipFill rotWithShape="1">
          <a:blip r:embed="rId3">
            <a:alphaModFix/>
          </a:blip>
          <a:srcRect b="0" l="0" r="4187" t="0"/>
          <a:stretch/>
        </p:blipFill>
        <p:spPr>
          <a:xfrm>
            <a:off x="38450" y="1619900"/>
            <a:ext cx="1329425" cy="27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1619900"/>
            <a:ext cx="1329430" cy="27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3"/>
          <p:cNvPicPr preferRelativeResize="0"/>
          <p:nvPr/>
        </p:nvPicPr>
        <p:blipFill rotWithShape="1">
          <a:blip r:embed="rId5">
            <a:alphaModFix/>
          </a:blip>
          <a:srcRect b="6916" l="0" r="0" t="0"/>
          <a:stretch/>
        </p:blipFill>
        <p:spPr>
          <a:xfrm>
            <a:off x="3079325" y="1584525"/>
            <a:ext cx="1450225" cy="28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Anyone who wish to:</a:t>
            </a:r>
            <a:endParaRPr sz="2000"/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1255050" y="2290925"/>
            <a:ext cx="57915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Spend their quality time with their loved ones.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Stop  Mindless Scrolling Habit.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Become more productive by getting some time off.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316" name="Google Shape;316;p24"/>
          <p:cNvPicPr preferRelativeResize="0"/>
          <p:nvPr/>
        </p:nvPicPr>
        <p:blipFill rotWithShape="1">
          <a:blip r:embed="rId3">
            <a:alphaModFix/>
          </a:blip>
          <a:srcRect b="14326" l="0" r="0" t="8649"/>
          <a:stretch/>
        </p:blipFill>
        <p:spPr>
          <a:xfrm>
            <a:off x="4737175" y="20113"/>
            <a:ext cx="4406824" cy="22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</a:t>
            </a:r>
            <a:r>
              <a:rPr lang="en-GB"/>
              <a:t>Workflow</a:t>
            </a:r>
            <a:endParaRPr/>
          </a:p>
        </p:txBody>
      </p:sp>
      <p:sp>
        <p:nvSpPr>
          <p:cNvPr id="322" name="Google Shape;322;p25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323" name="Google Shape;323;p25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The app design and basic look and feel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325" name="Google Shape;325;p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Upload it on Google Play store  for maximum reach and promoting on social media.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327" name="Google Shape;327;p2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Making further improvements to the app from feedback and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implement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future ideas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329" name="Google Shape;329;p2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Get Feedback from user via playstore and in app feedback service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0" name="Google Shape;330;p2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2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39" name="Google Shape;339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2" name="Google Shape;342;p2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43" name="Google Shape;343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2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2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47" name="Google Shape;347;p2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0" name="Google Shape;350;p2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51" name="Google Shape;351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